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9"/>
  </p:notesMasterIdLst>
  <p:sldIdLst>
    <p:sldId id="256" r:id="rId2"/>
    <p:sldId id="257" r:id="rId3"/>
    <p:sldId id="258" r:id="rId4"/>
    <p:sldId id="259" r:id="rId5"/>
    <p:sldId id="260" r:id="rId6"/>
    <p:sldId id="261" r:id="rId7"/>
    <p:sldId id="262" r:id="rId8"/>
  </p:sldIdLst>
  <p:sldSz cx="12192000" cy="6858000"/>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72364" autoAdjust="0"/>
  </p:normalViewPr>
  <p:slideViewPr>
    <p:cSldViewPr snapToGrid="0">
      <p:cViewPr varScale="1">
        <p:scale>
          <a:sx n="35" d="100"/>
          <a:sy n="35" d="100"/>
        </p:scale>
        <p:origin x="24" y="667"/>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fr-FR"/>
          </a:p>
        </p:txBody>
      </p:sp>
      <p:sp>
        <p:nvSpPr>
          <p:cNvPr id="3" name="Espace réservé de la date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4E5D8906-3A04-4960-9D5D-9CE75BA4D9C3}" type="datetimeFigureOut">
              <a:rPr lang="fr-FR" smtClean="0"/>
              <a:t>13/01/2022</a:t>
            </a:fld>
            <a:endParaRPr lang="fr-FR"/>
          </a:p>
        </p:txBody>
      </p:sp>
      <p:sp>
        <p:nvSpPr>
          <p:cNvPr id="4" name="Espace réservé de l'image des diapositives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fr-FR"/>
          </a:p>
        </p:txBody>
      </p:sp>
      <p:sp>
        <p:nvSpPr>
          <p:cNvPr id="5" name="Espace réservé des commentair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6" name="Espace réservé du pied de page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fr-FR"/>
          </a:p>
        </p:txBody>
      </p:sp>
      <p:sp>
        <p:nvSpPr>
          <p:cNvPr id="7" name="Espace réservé du numéro de diapositive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B4FF2B2-F9B9-4838-8C0A-8C1CD0B15B6F}" type="slidenum">
              <a:rPr lang="fr-FR" smtClean="0"/>
              <a:t>‹N°›</a:t>
            </a:fld>
            <a:endParaRPr lang="fr-FR"/>
          </a:p>
        </p:txBody>
      </p:sp>
    </p:spTree>
    <p:extLst>
      <p:ext uri="{BB962C8B-B14F-4D97-AF65-F5344CB8AC3E}">
        <p14:creationId xmlns:p14="http://schemas.microsoft.com/office/powerpoint/2010/main" val="90048403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r>
              <a:rPr lang="fr-FR" sz="1200" kern="1200" dirty="0" smtClean="0">
                <a:solidFill>
                  <a:schemeClr val="tx1"/>
                </a:solidFill>
                <a:effectLst/>
                <a:latin typeface="+mn-lt"/>
                <a:ea typeface="+mn-ea"/>
                <a:cs typeface="+mn-cs"/>
              </a:rPr>
              <a:t>Plus qu’un droit, le vote est un devoir en Belgique, Bolivie, Grèce, Brésil, Luxembourg et en Australie. Qui dit « obligatoire », dit « sanctions » pour celui qui ne vote pas. Au mieux, les réfractaires ont des difficultés à obtenir leur passeport (Grèce) ou écopent d’une amende (jusqu’à 1 000 € au Luxembourg si récidive). Au pire, pas de salaire (Bolivie), des travaux d’intérêt général, ou carrément un séjour en prison (Australie).</a:t>
            </a:r>
          </a:p>
          <a:p>
            <a:r>
              <a:rPr lang="fr-FR" sz="1200" kern="1200" dirty="0" smtClean="0">
                <a:solidFill>
                  <a:schemeClr val="tx1"/>
                </a:solidFill>
                <a:effectLst/>
                <a:latin typeface="+mn-lt"/>
                <a:ea typeface="+mn-ea"/>
                <a:cs typeface="+mn-cs"/>
              </a:rPr>
              <a:t>DOC2 : Les arguments</a:t>
            </a:r>
            <a:r>
              <a:rPr lang="fr-FR" dirty="0" smtClean="0"/>
              <a:t/>
            </a:r>
            <a:br>
              <a:rPr lang="fr-FR" dirty="0" smtClean="0"/>
            </a:br>
            <a:r>
              <a:rPr lang="fr-FR" sz="1200" kern="1200" dirty="0" smtClean="0">
                <a:solidFill>
                  <a:schemeClr val="tx1"/>
                </a:solidFill>
                <a:effectLst/>
                <a:latin typeface="+mn-lt"/>
                <a:ea typeface="+mn-ea"/>
                <a:cs typeface="+mn-cs"/>
              </a:rPr>
              <a:t>Identifiez les arguments POUR et CONTRE</a:t>
            </a:r>
            <a:r>
              <a:rPr lang="fr-FR" dirty="0" smtClean="0"/>
              <a:t/>
            </a:r>
            <a:br>
              <a:rPr lang="fr-FR" dirty="0" smtClean="0"/>
            </a:br>
            <a:r>
              <a:rPr lang="fr-FR" sz="1200" kern="1200" dirty="0" smtClean="0">
                <a:solidFill>
                  <a:schemeClr val="tx1"/>
                </a:solidFill>
                <a:effectLst/>
                <a:latin typeface="+mn-lt"/>
                <a:ea typeface="+mn-ea"/>
                <a:cs typeface="+mn-cs"/>
              </a:rPr>
              <a:t>source L’Hérault libre</a:t>
            </a:r>
          </a:p>
          <a:p>
            <a:endParaRPr lang="fr-FR" sz="1200" kern="1200" dirty="0" smtClean="0">
              <a:solidFill>
                <a:schemeClr val="tx1"/>
              </a:solidFill>
              <a:effectLst/>
              <a:latin typeface="+mn-lt"/>
              <a:ea typeface="+mn-ea"/>
              <a:cs typeface="+mn-cs"/>
            </a:endParaRPr>
          </a:p>
          <a:p>
            <a:r>
              <a:rPr lang="fr-FR" sz="1200" kern="1200" dirty="0" smtClean="0">
                <a:solidFill>
                  <a:schemeClr val="tx1"/>
                </a:solidFill>
                <a:effectLst/>
                <a:latin typeface="+mn-lt"/>
                <a:ea typeface="+mn-ea"/>
                <a:cs typeface="+mn-cs"/>
              </a:rPr>
              <a:t>« L’abstention peut être le signe d’une certaine passivité, voire d’une franche désinvolture.</a:t>
            </a:r>
            <a:r>
              <a:rPr lang="fr-FR" dirty="0" smtClean="0"/>
              <a:t/>
            </a:r>
            <a:br>
              <a:rPr lang="fr-FR" dirty="0" smtClean="0"/>
            </a:br>
            <a:r>
              <a:rPr lang="fr-FR" sz="1200" kern="1200" dirty="0" smtClean="0">
                <a:solidFill>
                  <a:schemeClr val="tx1"/>
                </a:solidFill>
                <a:effectLst/>
                <a:latin typeface="+mn-lt"/>
                <a:ea typeface="+mn-ea"/>
                <a:cs typeface="+mn-cs"/>
              </a:rPr>
              <a:t>Toutefois, pour nombre de personnes, ce refus de participer aux opérations électorales traduit leur déception face à « l’offre politique ». Aucun parti, aucun candidat ne représentant leur sensibilité, ils préfèrent renoncer au vote plutôt que de cautionner les personnes en place. À cela, les partisans du vote obligatoire répondent que ces électeurs déçus ont toujours la possibilité de voter blanc (aucun bulletin dans l’enveloppe) ou nul (nombreux  sont les électeurs qui ont pris l’habitude d’inscrire sur l’un des bulletins de vote tout le mal qu’ils pensent des partis ou des personnalités en place). »</a:t>
            </a:r>
            <a:r>
              <a:rPr lang="fr-FR" dirty="0" smtClean="0"/>
              <a:t/>
            </a:r>
            <a:br>
              <a:rPr lang="fr-FR" dirty="0" smtClean="0"/>
            </a:br>
            <a:r>
              <a:rPr lang="fr-FR" sz="1200" kern="1200" dirty="0" smtClean="0">
                <a:solidFill>
                  <a:schemeClr val="tx1"/>
                </a:solidFill>
                <a:effectLst/>
                <a:latin typeface="+mn-lt"/>
                <a:ea typeface="+mn-ea"/>
                <a:cs typeface="+mn-cs"/>
              </a:rPr>
              <a:t>source vie-publique.fr</a:t>
            </a:r>
          </a:p>
          <a:p>
            <a:endParaRPr lang="fr-FR" sz="1200" kern="1200" dirty="0" smtClean="0">
              <a:solidFill>
                <a:schemeClr val="tx1"/>
              </a:solidFill>
              <a:effectLst/>
              <a:latin typeface="+mn-lt"/>
              <a:ea typeface="+mn-ea"/>
              <a:cs typeface="+mn-cs"/>
            </a:endParaRPr>
          </a:p>
          <a:p>
            <a:endParaRPr lang="fr-FR" sz="1200" kern="1200" dirty="0" smtClean="0">
              <a:solidFill>
                <a:schemeClr val="tx1"/>
              </a:solidFill>
              <a:effectLst/>
              <a:latin typeface="+mn-lt"/>
              <a:ea typeface="+mn-ea"/>
              <a:cs typeface="+mn-cs"/>
            </a:endParaRPr>
          </a:p>
          <a:p>
            <a:endParaRPr lang="fr-FR" dirty="0"/>
          </a:p>
        </p:txBody>
      </p:sp>
      <p:sp>
        <p:nvSpPr>
          <p:cNvPr id="4" name="Espace réservé du numéro de diapositive 3"/>
          <p:cNvSpPr>
            <a:spLocks noGrp="1"/>
          </p:cNvSpPr>
          <p:nvPr>
            <p:ph type="sldNum" sz="quarter" idx="10"/>
          </p:nvPr>
        </p:nvSpPr>
        <p:spPr/>
        <p:txBody>
          <a:bodyPr/>
          <a:lstStyle/>
          <a:p>
            <a:fld id="{DB4FF2B2-F9B9-4838-8C0A-8C1CD0B15B6F}" type="slidenum">
              <a:rPr lang="fr-FR" smtClean="0"/>
              <a:t>1</a:t>
            </a:fld>
            <a:endParaRPr lang="fr-FR"/>
          </a:p>
        </p:txBody>
      </p:sp>
    </p:spTree>
    <p:extLst>
      <p:ext uri="{BB962C8B-B14F-4D97-AF65-F5344CB8AC3E}">
        <p14:creationId xmlns:p14="http://schemas.microsoft.com/office/powerpoint/2010/main" val="201365556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r>
              <a:rPr lang="fr-FR" sz="1200" kern="1200" dirty="0" smtClean="0">
                <a:solidFill>
                  <a:schemeClr val="tx1"/>
                </a:solidFill>
                <a:effectLst/>
                <a:latin typeface="+mn-lt"/>
                <a:ea typeface="+mn-ea"/>
                <a:cs typeface="+mn-cs"/>
              </a:rPr>
              <a:t>En France, des étrangers votent déjà</a:t>
            </a:r>
            <a:r>
              <a:rPr lang="fr-FR" dirty="0" smtClean="0"/>
              <a:t/>
            </a:r>
            <a:br>
              <a:rPr lang="fr-FR" dirty="0" smtClean="0"/>
            </a:br>
            <a:r>
              <a:rPr lang="fr-FR" sz="1200" kern="1200" dirty="0" smtClean="0">
                <a:solidFill>
                  <a:schemeClr val="tx1"/>
                </a:solidFill>
                <a:effectLst/>
                <a:latin typeface="+mn-lt"/>
                <a:ea typeface="+mn-ea"/>
                <a:cs typeface="+mn-cs"/>
              </a:rPr>
              <a:t>« Les droits politiques, strictement liés à la citoyenneté française (droit de vote et d’éligibilité) ne</a:t>
            </a:r>
            <a:r>
              <a:rPr lang="fr-FR" dirty="0" smtClean="0"/>
              <a:t/>
            </a:r>
            <a:br>
              <a:rPr lang="fr-FR" dirty="0" smtClean="0"/>
            </a:br>
            <a:r>
              <a:rPr lang="fr-FR" sz="1200" kern="1200" dirty="0" smtClean="0">
                <a:solidFill>
                  <a:schemeClr val="tx1"/>
                </a:solidFill>
                <a:effectLst/>
                <a:latin typeface="+mn-lt"/>
                <a:ea typeface="+mn-ea"/>
                <a:cs typeface="+mn-cs"/>
              </a:rPr>
              <a:t>sont pas reconnus aux étrangers, à l’exception des ressortissants communautaires pour les</a:t>
            </a:r>
            <a:r>
              <a:rPr lang="fr-FR" dirty="0" smtClean="0"/>
              <a:t/>
            </a:r>
            <a:br>
              <a:rPr lang="fr-FR" dirty="0" smtClean="0"/>
            </a:br>
            <a:r>
              <a:rPr lang="fr-FR" sz="1200" kern="1200" dirty="0" smtClean="0">
                <a:solidFill>
                  <a:schemeClr val="tx1"/>
                </a:solidFill>
                <a:effectLst/>
                <a:latin typeface="+mn-lt"/>
                <a:ea typeface="+mn-ea"/>
                <a:cs typeface="+mn-cs"/>
              </a:rPr>
              <a:t>élections municipales et européennes. Certes, le débat sur le droit de vote des étrangers, au moins</a:t>
            </a:r>
            <a:r>
              <a:rPr lang="fr-FR" dirty="0" smtClean="0"/>
              <a:t/>
            </a:r>
            <a:br>
              <a:rPr lang="fr-FR" dirty="0" smtClean="0"/>
            </a:br>
            <a:r>
              <a:rPr lang="fr-FR" sz="1200" kern="1200" dirty="0" smtClean="0">
                <a:solidFill>
                  <a:schemeClr val="tx1"/>
                </a:solidFill>
                <a:effectLst/>
                <a:latin typeface="+mn-lt"/>
                <a:ea typeface="+mn-ea"/>
                <a:cs typeface="+mn-cs"/>
              </a:rPr>
              <a:t>aux élections locales, demeure. Mais ce droit de vote n’est pas encore une réalité. »</a:t>
            </a:r>
            <a:r>
              <a:rPr lang="fr-FR" dirty="0" smtClean="0"/>
              <a:t/>
            </a:r>
            <a:br>
              <a:rPr lang="fr-FR" dirty="0" smtClean="0"/>
            </a:br>
            <a:r>
              <a:rPr lang="fr-FR" sz="1200" kern="1200" dirty="0" smtClean="0">
                <a:solidFill>
                  <a:schemeClr val="tx1"/>
                </a:solidFill>
                <a:effectLst/>
                <a:latin typeface="+mn-lt"/>
                <a:ea typeface="+mn-ea"/>
                <a:cs typeface="+mn-cs"/>
              </a:rPr>
              <a:t>source vie-publique.fr</a:t>
            </a:r>
          </a:p>
          <a:p>
            <a:endParaRPr lang="fr-FR" sz="1200" kern="1200" dirty="0" smtClean="0">
              <a:solidFill>
                <a:schemeClr val="tx1"/>
              </a:solidFill>
              <a:effectLst/>
              <a:latin typeface="+mn-lt"/>
              <a:ea typeface="+mn-ea"/>
              <a:cs typeface="+mn-cs"/>
            </a:endParaRPr>
          </a:p>
          <a:p>
            <a:r>
              <a:rPr lang="fr-FR" sz="1200" kern="1200" dirty="0" smtClean="0">
                <a:solidFill>
                  <a:schemeClr val="tx1"/>
                </a:solidFill>
                <a:effectLst/>
                <a:latin typeface="+mn-lt"/>
                <a:ea typeface="+mn-ea"/>
                <a:cs typeface="+mn-cs"/>
              </a:rPr>
              <a:t>Les étrangers hors</a:t>
            </a:r>
            <a:r>
              <a:rPr lang="fr-FR" sz="1200" kern="1200" baseline="0" dirty="0" smtClean="0">
                <a:solidFill>
                  <a:schemeClr val="tx1"/>
                </a:solidFill>
                <a:effectLst/>
                <a:latin typeface="+mn-lt"/>
                <a:ea typeface="+mn-ea"/>
                <a:cs typeface="+mn-cs"/>
              </a:rPr>
              <a:t> Europe votent déjà lors des élections locales en Suède, au Danemark, aux Pays-Bas, en Belgique, au Luxembourg, en Irlande et de façon sélective en Espagne (certains pays sous réciprocité) et au Royaume-Uni (</a:t>
            </a:r>
            <a:r>
              <a:rPr lang="fr-FR" sz="1200" kern="1200" baseline="0" dirty="0" err="1" smtClean="0">
                <a:solidFill>
                  <a:schemeClr val="tx1"/>
                </a:solidFill>
                <a:effectLst/>
                <a:latin typeface="+mn-lt"/>
                <a:ea typeface="+mn-ea"/>
                <a:cs typeface="+mn-cs"/>
              </a:rPr>
              <a:t>commonwealth</a:t>
            </a:r>
            <a:r>
              <a:rPr lang="fr-FR" sz="1200" kern="1200" baseline="0" dirty="0" smtClean="0">
                <a:solidFill>
                  <a:schemeClr val="tx1"/>
                </a:solidFill>
                <a:effectLst/>
                <a:latin typeface="+mn-lt"/>
                <a:ea typeface="+mn-ea"/>
                <a:cs typeface="+mn-cs"/>
              </a:rPr>
              <a:t>).</a:t>
            </a:r>
            <a:endParaRPr lang="fr-FR" dirty="0"/>
          </a:p>
        </p:txBody>
      </p:sp>
      <p:sp>
        <p:nvSpPr>
          <p:cNvPr id="4" name="Espace réservé du numéro de diapositive 3"/>
          <p:cNvSpPr>
            <a:spLocks noGrp="1"/>
          </p:cNvSpPr>
          <p:nvPr>
            <p:ph type="sldNum" sz="quarter" idx="10"/>
          </p:nvPr>
        </p:nvSpPr>
        <p:spPr/>
        <p:txBody>
          <a:bodyPr/>
          <a:lstStyle/>
          <a:p>
            <a:fld id="{DB4FF2B2-F9B9-4838-8C0A-8C1CD0B15B6F}" type="slidenum">
              <a:rPr lang="fr-FR" smtClean="0"/>
              <a:t>3</a:t>
            </a:fld>
            <a:endParaRPr lang="fr-FR"/>
          </a:p>
        </p:txBody>
      </p:sp>
    </p:spTree>
    <p:extLst>
      <p:ext uri="{BB962C8B-B14F-4D97-AF65-F5344CB8AC3E}">
        <p14:creationId xmlns:p14="http://schemas.microsoft.com/office/powerpoint/2010/main" val="133975458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r>
              <a:rPr lang="fr-FR" dirty="0" smtClean="0"/>
              <a:t>Alternatives</a:t>
            </a:r>
            <a:r>
              <a:rPr lang="fr-FR" baseline="0" dirty="0" smtClean="0"/>
              <a:t> : Plus de président de la République du tout. / Président nommé par l’Assemblée National / Président élu par les grands électeurs…</a:t>
            </a:r>
            <a:endParaRPr lang="fr-FR" dirty="0"/>
          </a:p>
        </p:txBody>
      </p:sp>
      <p:sp>
        <p:nvSpPr>
          <p:cNvPr id="4" name="Espace réservé du numéro de diapositive 3"/>
          <p:cNvSpPr>
            <a:spLocks noGrp="1"/>
          </p:cNvSpPr>
          <p:nvPr>
            <p:ph type="sldNum" sz="quarter" idx="10"/>
          </p:nvPr>
        </p:nvSpPr>
        <p:spPr/>
        <p:txBody>
          <a:bodyPr/>
          <a:lstStyle/>
          <a:p>
            <a:fld id="{DB4FF2B2-F9B9-4838-8C0A-8C1CD0B15B6F}" type="slidenum">
              <a:rPr lang="fr-FR" smtClean="0"/>
              <a:t>7</a:t>
            </a:fld>
            <a:endParaRPr lang="fr-FR"/>
          </a:p>
        </p:txBody>
      </p:sp>
    </p:spTree>
    <p:extLst>
      <p:ext uri="{BB962C8B-B14F-4D97-AF65-F5344CB8AC3E}">
        <p14:creationId xmlns:p14="http://schemas.microsoft.com/office/powerpoint/2010/main" val="34475944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1524000" y="1122363"/>
            <a:ext cx="9144000" cy="2387600"/>
          </a:xfrm>
        </p:spPr>
        <p:txBody>
          <a:bodyPr anchor="b"/>
          <a:lstStyle>
            <a:lvl1pPr algn="ctr">
              <a:defRPr sz="6000"/>
            </a:lvl1pPr>
          </a:lstStyle>
          <a:p>
            <a:r>
              <a:rPr lang="fr-FR" smtClean="0"/>
              <a:t>Modifiez le style du titre</a:t>
            </a:r>
            <a:endParaRPr lang="fr-FR"/>
          </a:p>
        </p:txBody>
      </p:sp>
      <p:sp>
        <p:nvSpPr>
          <p:cNvPr id="3" name="Sous-titr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fr-FR" smtClean="0"/>
              <a:t>Modifiez le style des sous-titres du masque</a:t>
            </a:r>
            <a:endParaRPr lang="fr-FR"/>
          </a:p>
        </p:txBody>
      </p:sp>
      <p:sp>
        <p:nvSpPr>
          <p:cNvPr id="4" name="Espace réservé de la date 3"/>
          <p:cNvSpPr>
            <a:spLocks noGrp="1"/>
          </p:cNvSpPr>
          <p:nvPr>
            <p:ph type="dt" sz="half" idx="10"/>
          </p:nvPr>
        </p:nvSpPr>
        <p:spPr/>
        <p:txBody>
          <a:bodyPr/>
          <a:lstStyle/>
          <a:p>
            <a:fld id="{25D89D4B-4317-43D6-BCBB-B48BA522A683}" type="datetimeFigureOut">
              <a:rPr lang="fr-FR" smtClean="0"/>
              <a:t>13/01/2022</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AD5E9308-2AC9-4525-8779-8B9CCC921213}" type="slidenum">
              <a:rPr lang="fr-FR" smtClean="0"/>
              <a:t>‹N°›</a:t>
            </a:fld>
            <a:endParaRPr lang="fr-FR"/>
          </a:p>
        </p:txBody>
      </p:sp>
    </p:spTree>
    <p:extLst>
      <p:ext uri="{BB962C8B-B14F-4D97-AF65-F5344CB8AC3E}">
        <p14:creationId xmlns:p14="http://schemas.microsoft.com/office/powerpoint/2010/main" val="317150133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5D89D4B-4317-43D6-BCBB-B48BA522A683}" type="datetimeFigureOut">
              <a:rPr lang="fr-FR" smtClean="0"/>
              <a:t>13/01/2022</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AD5E9308-2AC9-4525-8779-8B9CCC921213}" type="slidenum">
              <a:rPr lang="fr-FR" smtClean="0"/>
              <a:t>‹N°›</a:t>
            </a:fld>
            <a:endParaRPr lang="fr-FR"/>
          </a:p>
        </p:txBody>
      </p:sp>
    </p:spTree>
    <p:extLst>
      <p:ext uri="{BB962C8B-B14F-4D97-AF65-F5344CB8AC3E}">
        <p14:creationId xmlns:p14="http://schemas.microsoft.com/office/powerpoint/2010/main" val="29994123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8724900" y="365125"/>
            <a:ext cx="2628900" cy="5811838"/>
          </a:xfrm>
        </p:spPr>
        <p:txBody>
          <a:bodyPr vert="eaVert"/>
          <a:lstStyle/>
          <a:p>
            <a:r>
              <a:rPr lang="fr-FR" smtClean="0"/>
              <a:t>Modifiez le style du titre</a:t>
            </a:r>
            <a:endParaRPr lang="fr-FR"/>
          </a:p>
        </p:txBody>
      </p:sp>
      <p:sp>
        <p:nvSpPr>
          <p:cNvPr id="3" name="Espace réservé du texte vertical 2"/>
          <p:cNvSpPr>
            <a:spLocks noGrp="1"/>
          </p:cNvSpPr>
          <p:nvPr>
            <p:ph type="body" orient="vert" idx="1"/>
          </p:nvPr>
        </p:nvSpPr>
        <p:spPr>
          <a:xfrm>
            <a:off x="838200" y="365125"/>
            <a:ext cx="7734300" cy="5811838"/>
          </a:xfrm>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5D89D4B-4317-43D6-BCBB-B48BA522A683}" type="datetimeFigureOut">
              <a:rPr lang="fr-FR" smtClean="0"/>
              <a:t>13/01/2022</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AD5E9308-2AC9-4525-8779-8B9CCC921213}" type="slidenum">
              <a:rPr lang="fr-FR" smtClean="0"/>
              <a:t>‹N°›</a:t>
            </a:fld>
            <a:endParaRPr lang="fr-FR"/>
          </a:p>
        </p:txBody>
      </p:sp>
    </p:spTree>
    <p:extLst>
      <p:ext uri="{BB962C8B-B14F-4D97-AF65-F5344CB8AC3E}">
        <p14:creationId xmlns:p14="http://schemas.microsoft.com/office/powerpoint/2010/main" val="41818567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idx="1"/>
          </p:nvPr>
        </p:nvSpPr>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5D89D4B-4317-43D6-BCBB-B48BA522A683}" type="datetimeFigureOut">
              <a:rPr lang="fr-FR" smtClean="0"/>
              <a:t>13/01/2022</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AD5E9308-2AC9-4525-8779-8B9CCC921213}" type="slidenum">
              <a:rPr lang="fr-FR" smtClean="0"/>
              <a:t>‹N°›</a:t>
            </a:fld>
            <a:endParaRPr lang="fr-FR"/>
          </a:p>
        </p:txBody>
      </p:sp>
    </p:spTree>
    <p:extLst>
      <p:ext uri="{BB962C8B-B14F-4D97-AF65-F5344CB8AC3E}">
        <p14:creationId xmlns:p14="http://schemas.microsoft.com/office/powerpoint/2010/main" val="130724036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831850" y="1709738"/>
            <a:ext cx="10515600" cy="2852737"/>
          </a:xfrm>
        </p:spPr>
        <p:txBody>
          <a:bodyPr anchor="b"/>
          <a:lstStyle>
            <a:lvl1pPr>
              <a:defRPr sz="6000"/>
            </a:lvl1pPr>
          </a:lstStyle>
          <a:p>
            <a:r>
              <a:rPr lang="fr-FR" smtClean="0"/>
              <a:t>Modifiez le style du titre</a:t>
            </a:r>
            <a:endParaRPr lang="fr-FR"/>
          </a:p>
        </p:txBody>
      </p:sp>
      <p:sp>
        <p:nvSpPr>
          <p:cNvPr id="3" name="Espace réservé du texte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fr-FR" smtClean="0"/>
              <a:t>Modifiez les styles du texte du masque</a:t>
            </a:r>
          </a:p>
        </p:txBody>
      </p:sp>
      <p:sp>
        <p:nvSpPr>
          <p:cNvPr id="4" name="Espace réservé de la date 3"/>
          <p:cNvSpPr>
            <a:spLocks noGrp="1"/>
          </p:cNvSpPr>
          <p:nvPr>
            <p:ph type="dt" sz="half" idx="10"/>
          </p:nvPr>
        </p:nvSpPr>
        <p:spPr/>
        <p:txBody>
          <a:bodyPr/>
          <a:lstStyle/>
          <a:p>
            <a:fld id="{25D89D4B-4317-43D6-BCBB-B48BA522A683}" type="datetimeFigureOut">
              <a:rPr lang="fr-FR" smtClean="0"/>
              <a:t>13/01/2022</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AD5E9308-2AC9-4525-8779-8B9CCC921213}" type="slidenum">
              <a:rPr lang="fr-FR" smtClean="0"/>
              <a:t>‹N°›</a:t>
            </a:fld>
            <a:endParaRPr lang="fr-FR"/>
          </a:p>
        </p:txBody>
      </p:sp>
    </p:spTree>
    <p:extLst>
      <p:ext uri="{BB962C8B-B14F-4D97-AF65-F5344CB8AC3E}">
        <p14:creationId xmlns:p14="http://schemas.microsoft.com/office/powerpoint/2010/main" val="327559421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sz="half" idx="1"/>
          </p:nvPr>
        </p:nvSpPr>
        <p:spPr>
          <a:xfrm>
            <a:off x="838200" y="1825625"/>
            <a:ext cx="5181600" cy="4351338"/>
          </a:xfrm>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6172200" y="1825625"/>
            <a:ext cx="5181600" cy="4351338"/>
          </a:xfrm>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25D89D4B-4317-43D6-BCBB-B48BA522A683}" type="datetimeFigureOut">
              <a:rPr lang="fr-FR" smtClean="0"/>
              <a:t>13/01/2022</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AD5E9308-2AC9-4525-8779-8B9CCC921213}" type="slidenum">
              <a:rPr lang="fr-FR" smtClean="0"/>
              <a:t>‹N°›</a:t>
            </a:fld>
            <a:endParaRPr lang="fr-FR"/>
          </a:p>
        </p:txBody>
      </p:sp>
    </p:spTree>
    <p:extLst>
      <p:ext uri="{BB962C8B-B14F-4D97-AF65-F5344CB8AC3E}">
        <p14:creationId xmlns:p14="http://schemas.microsoft.com/office/powerpoint/2010/main" val="3088156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a:xfrm>
            <a:off x="839788" y="365125"/>
            <a:ext cx="10515600" cy="1325563"/>
          </a:xfrm>
        </p:spPr>
        <p:txBody>
          <a:bodyPr/>
          <a:lstStyle/>
          <a:p>
            <a:r>
              <a:rPr lang="fr-FR" smtClean="0"/>
              <a:t>Modifiez le style du titre</a:t>
            </a:r>
            <a:endParaRPr lang="fr-FR"/>
          </a:p>
        </p:txBody>
      </p:sp>
      <p:sp>
        <p:nvSpPr>
          <p:cNvPr id="3" name="Espace réservé du texte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4" name="Espace réservé du contenu 3"/>
          <p:cNvSpPr>
            <a:spLocks noGrp="1"/>
          </p:cNvSpPr>
          <p:nvPr>
            <p:ph sz="half" idx="2"/>
          </p:nvPr>
        </p:nvSpPr>
        <p:spPr>
          <a:xfrm>
            <a:off x="839788" y="2505075"/>
            <a:ext cx="5157787" cy="3684588"/>
          </a:xfrm>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6" name="Espace réservé du contenu 5"/>
          <p:cNvSpPr>
            <a:spLocks noGrp="1"/>
          </p:cNvSpPr>
          <p:nvPr>
            <p:ph sz="quarter" idx="4"/>
          </p:nvPr>
        </p:nvSpPr>
        <p:spPr>
          <a:xfrm>
            <a:off x="6172200" y="2505075"/>
            <a:ext cx="5183188" cy="3684588"/>
          </a:xfrm>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25D89D4B-4317-43D6-BCBB-B48BA522A683}" type="datetimeFigureOut">
              <a:rPr lang="fr-FR" smtClean="0"/>
              <a:t>13/01/2022</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AD5E9308-2AC9-4525-8779-8B9CCC921213}" type="slidenum">
              <a:rPr lang="fr-FR" smtClean="0"/>
              <a:t>‹N°›</a:t>
            </a:fld>
            <a:endParaRPr lang="fr-FR"/>
          </a:p>
        </p:txBody>
      </p:sp>
    </p:spTree>
    <p:extLst>
      <p:ext uri="{BB962C8B-B14F-4D97-AF65-F5344CB8AC3E}">
        <p14:creationId xmlns:p14="http://schemas.microsoft.com/office/powerpoint/2010/main" val="2894558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e la date 2"/>
          <p:cNvSpPr>
            <a:spLocks noGrp="1"/>
          </p:cNvSpPr>
          <p:nvPr>
            <p:ph type="dt" sz="half" idx="10"/>
          </p:nvPr>
        </p:nvSpPr>
        <p:spPr/>
        <p:txBody>
          <a:bodyPr/>
          <a:lstStyle/>
          <a:p>
            <a:fld id="{25D89D4B-4317-43D6-BCBB-B48BA522A683}" type="datetimeFigureOut">
              <a:rPr lang="fr-FR" smtClean="0"/>
              <a:t>13/01/2022</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AD5E9308-2AC9-4525-8779-8B9CCC921213}" type="slidenum">
              <a:rPr lang="fr-FR" smtClean="0"/>
              <a:t>‹N°›</a:t>
            </a:fld>
            <a:endParaRPr lang="fr-FR"/>
          </a:p>
        </p:txBody>
      </p:sp>
    </p:spTree>
    <p:extLst>
      <p:ext uri="{BB962C8B-B14F-4D97-AF65-F5344CB8AC3E}">
        <p14:creationId xmlns:p14="http://schemas.microsoft.com/office/powerpoint/2010/main" val="289755742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25D89D4B-4317-43D6-BCBB-B48BA522A683}" type="datetimeFigureOut">
              <a:rPr lang="fr-FR" smtClean="0"/>
              <a:t>13/01/2022</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AD5E9308-2AC9-4525-8779-8B9CCC921213}" type="slidenum">
              <a:rPr lang="fr-FR" smtClean="0"/>
              <a:t>‹N°›</a:t>
            </a:fld>
            <a:endParaRPr lang="fr-FR"/>
          </a:p>
        </p:txBody>
      </p:sp>
    </p:spTree>
    <p:extLst>
      <p:ext uri="{BB962C8B-B14F-4D97-AF65-F5344CB8AC3E}">
        <p14:creationId xmlns:p14="http://schemas.microsoft.com/office/powerpoint/2010/main" val="306201824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839788" y="457200"/>
            <a:ext cx="3932237" cy="1600200"/>
          </a:xfrm>
        </p:spPr>
        <p:txBody>
          <a:bodyPr anchor="b"/>
          <a:lstStyle>
            <a:lvl1pPr>
              <a:defRPr sz="3200"/>
            </a:lvl1pPr>
          </a:lstStyle>
          <a:p>
            <a:r>
              <a:rPr lang="fr-FR" smtClean="0"/>
              <a:t>Modifiez le style du titre</a:t>
            </a:r>
            <a:endParaRPr lang="fr-FR"/>
          </a:p>
        </p:txBody>
      </p:sp>
      <p:sp>
        <p:nvSpPr>
          <p:cNvPr id="3" name="Espace réservé du contenu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25D89D4B-4317-43D6-BCBB-B48BA522A683}" type="datetimeFigureOut">
              <a:rPr lang="fr-FR" smtClean="0"/>
              <a:t>13/01/2022</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AD5E9308-2AC9-4525-8779-8B9CCC921213}" type="slidenum">
              <a:rPr lang="fr-FR" smtClean="0"/>
              <a:t>‹N°›</a:t>
            </a:fld>
            <a:endParaRPr lang="fr-FR"/>
          </a:p>
        </p:txBody>
      </p:sp>
    </p:spTree>
    <p:extLst>
      <p:ext uri="{BB962C8B-B14F-4D97-AF65-F5344CB8AC3E}">
        <p14:creationId xmlns:p14="http://schemas.microsoft.com/office/powerpoint/2010/main" val="291543301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839788" y="457200"/>
            <a:ext cx="3932237" cy="1600200"/>
          </a:xfrm>
        </p:spPr>
        <p:txBody>
          <a:bodyPr anchor="b"/>
          <a:lstStyle>
            <a:lvl1pPr>
              <a:defRPr sz="3200"/>
            </a:lvl1pPr>
          </a:lstStyle>
          <a:p>
            <a:r>
              <a:rPr lang="fr-FR" smtClean="0"/>
              <a:t>Modifiez le style du titre</a:t>
            </a:r>
            <a:endParaRPr lang="fr-FR"/>
          </a:p>
        </p:txBody>
      </p:sp>
      <p:sp>
        <p:nvSpPr>
          <p:cNvPr id="3" name="Espace réservé pour une imag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25D89D4B-4317-43D6-BCBB-B48BA522A683}" type="datetimeFigureOut">
              <a:rPr lang="fr-FR" smtClean="0"/>
              <a:t>13/01/2022</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AD5E9308-2AC9-4525-8779-8B9CCC921213}" type="slidenum">
              <a:rPr lang="fr-FR" smtClean="0"/>
              <a:t>‹N°›</a:t>
            </a:fld>
            <a:endParaRPr lang="fr-FR"/>
          </a:p>
        </p:txBody>
      </p:sp>
    </p:spTree>
    <p:extLst>
      <p:ext uri="{BB962C8B-B14F-4D97-AF65-F5344CB8AC3E}">
        <p14:creationId xmlns:p14="http://schemas.microsoft.com/office/powerpoint/2010/main" val="255271724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fr-FR" smtClean="0"/>
              <a:t>Modifiez le style du titre</a:t>
            </a:r>
            <a:endParaRPr lang="fr-FR"/>
          </a:p>
        </p:txBody>
      </p:sp>
      <p:sp>
        <p:nvSpPr>
          <p:cNvPr id="3" name="Espace réservé du texte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5D89D4B-4317-43D6-BCBB-B48BA522A683}" type="datetimeFigureOut">
              <a:rPr lang="fr-FR" smtClean="0"/>
              <a:t>13/01/2022</a:t>
            </a:fld>
            <a:endParaRPr lang="fr-FR"/>
          </a:p>
        </p:txBody>
      </p:sp>
      <p:sp>
        <p:nvSpPr>
          <p:cNvPr id="5" name="Espace réservé du pied de page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D5E9308-2AC9-4525-8779-8B9CCC921213}" type="slidenum">
              <a:rPr lang="fr-FR" smtClean="0"/>
              <a:t>‹N°›</a:t>
            </a:fld>
            <a:endParaRPr lang="fr-FR"/>
          </a:p>
        </p:txBody>
      </p:sp>
    </p:spTree>
    <p:extLst>
      <p:ext uri="{BB962C8B-B14F-4D97-AF65-F5344CB8AC3E}">
        <p14:creationId xmlns:p14="http://schemas.microsoft.com/office/powerpoint/2010/main" val="427399208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710184" y="2727089"/>
            <a:ext cx="10755086" cy="1015663"/>
          </a:xfrm>
          <a:prstGeom prst="rect">
            <a:avLst/>
          </a:prstGeom>
          <a:noFill/>
        </p:spPr>
        <p:txBody>
          <a:bodyPr wrap="square" rtlCol="0">
            <a:spAutoFit/>
          </a:bodyPr>
          <a:lstStyle/>
          <a:p>
            <a:pPr algn="ctr"/>
            <a:r>
              <a:rPr lang="fr-FR" sz="6000" dirty="0" smtClean="0"/>
              <a:t>Il faut rendre le vote obligatoire</a:t>
            </a:r>
            <a:endParaRPr lang="fr-FR" sz="6000" dirty="0"/>
          </a:p>
        </p:txBody>
      </p:sp>
    </p:spTree>
    <p:extLst>
      <p:ext uri="{BB962C8B-B14F-4D97-AF65-F5344CB8AC3E}">
        <p14:creationId xmlns:p14="http://schemas.microsoft.com/office/powerpoint/2010/main" val="21975161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710184" y="2727089"/>
            <a:ext cx="10755086" cy="1938992"/>
          </a:xfrm>
          <a:prstGeom prst="rect">
            <a:avLst/>
          </a:prstGeom>
          <a:noFill/>
        </p:spPr>
        <p:txBody>
          <a:bodyPr wrap="square" rtlCol="0">
            <a:spAutoFit/>
          </a:bodyPr>
          <a:lstStyle/>
          <a:p>
            <a:pPr algn="ctr"/>
            <a:r>
              <a:rPr lang="fr-FR" sz="6000" dirty="0" smtClean="0"/>
              <a:t>Il faut ouvrir le droit de vote dès 16 ans</a:t>
            </a:r>
            <a:endParaRPr lang="fr-FR" sz="6000" dirty="0"/>
          </a:p>
        </p:txBody>
      </p:sp>
    </p:spTree>
    <p:extLst>
      <p:ext uri="{BB962C8B-B14F-4D97-AF65-F5344CB8AC3E}">
        <p14:creationId xmlns:p14="http://schemas.microsoft.com/office/powerpoint/2010/main" val="335571653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902208" y="1849265"/>
            <a:ext cx="10755086" cy="2862322"/>
          </a:xfrm>
          <a:prstGeom prst="rect">
            <a:avLst/>
          </a:prstGeom>
          <a:noFill/>
        </p:spPr>
        <p:txBody>
          <a:bodyPr wrap="square" rtlCol="0">
            <a:spAutoFit/>
          </a:bodyPr>
          <a:lstStyle/>
          <a:p>
            <a:pPr algn="ctr"/>
            <a:r>
              <a:rPr lang="fr-FR" sz="6000" dirty="0" smtClean="0"/>
              <a:t>Les étrangers résidants sur le territoire français devraient pouvoir voter aux municipales</a:t>
            </a:r>
            <a:endParaRPr lang="fr-FR" sz="6000" dirty="0"/>
          </a:p>
        </p:txBody>
      </p:sp>
    </p:spTree>
    <p:extLst>
      <p:ext uri="{BB962C8B-B14F-4D97-AF65-F5344CB8AC3E}">
        <p14:creationId xmlns:p14="http://schemas.microsoft.com/office/powerpoint/2010/main" val="417620801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719328" y="2324753"/>
            <a:ext cx="10755086" cy="1938992"/>
          </a:xfrm>
          <a:prstGeom prst="rect">
            <a:avLst/>
          </a:prstGeom>
          <a:noFill/>
        </p:spPr>
        <p:txBody>
          <a:bodyPr wrap="square" rtlCol="0">
            <a:spAutoFit/>
          </a:bodyPr>
          <a:lstStyle/>
          <a:p>
            <a:pPr algn="ctr"/>
            <a:r>
              <a:rPr lang="fr-FR" sz="6000" dirty="0" smtClean="0"/>
              <a:t>Il faut interdire les sondages sur les intentions de vote</a:t>
            </a:r>
            <a:endParaRPr lang="fr-FR" sz="6000" dirty="0"/>
          </a:p>
        </p:txBody>
      </p:sp>
    </p:spTree>
    <p:extLst>
      <p:ext uri="{BB962C8B-B14F-4D97-AF65-F5344CB8AC3E}">
        <p14:creationId xmlns:p14="http://schemas.microsoft.com/office/powerpoint/2010/main" val="18499185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710184" y="2324753"/>
            <a:ext cx="10755086" cy="1938992"/>
          </a:xfrm>
          <a:prstGeom prst="rect">
            <a:avLst/>
          </a:prstGeom>
          <a:noFill/>
        </p:spPr>
        <p:txBody>
          <a:bodyPr wrap="square" rtlCol="0">
            <a:spAutoFit/>
          </a:bodyPr>
          <a:lstStyle/>
          <a:p>
            <a:pPr algn="ctr"/>
            <a:r>
              <a:rPr lang="fr-FR" sz="6000" dirty="0" smtClean="0"/>
              <a:t>Il faut instaurer la possibilité de voter en ligne aux élections</a:t>
            </a:r>
            <a:endParaRPr lang="fr-FR" sz="6000" dirty="0"/>
          </a:p>
        </p:txBody>
      </p:sp>
    </p:spTree>
    <p:extLst>
      <p:ext uri="{BB962C8B-B14F-4D97-AF65-F5344CB8AC3E}">
        <p14:creationId xmlns:p14="http://schemas.microsoft.com/office/powerpoint/2010/main" val="130439670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701040" y="2041289"/>
            <a:ext cx="10755086" cy="2862322"/>
          </a:xfrm>
          <a:prstGeom prst="rect">
            <a:avLst/>
          </a:prstGeom>
          <a:noFill/>
        </p:spPr>
        <p:txBody>
          <a:bodyPr wrap="square" rtlCol="0">
            <a:spAutoFit/>
          </a:bodyPr>
          <a:lstStyle/>
          <a:p>
            <a:pPr algn="ctr"/>
            <a:r>
              <a:rPr lang="fr-FR" sz="6000" dirty="0" smtClean="0"/>
              <a:t>L’assemblée nationale devrait être composée de citoyens tirés au sort</a:t>
            </a:r>
            <a:endParaRPr lang="fr-FR" sz="6000" dirty="0"/>
          </a:p>
        </p:txBody>
      </p:sp>
    </p:spTree>
    <p:extLst>
      <p:ext uri="{BB962C8B-B14F-4D97-AF65-F5344CB8AC3E}">
        <p14:creationId xmlns:p14="http://schemas.microsoft.com/office/powerpoint/2010/main" val="202603208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719328" y="2023001"/>
            <a:ext cx="10755086" cy="1938992"/>
          </a:xfrm>
          <a:prstGeom prst="rect">
            <a:avLst/>
          </a:prstGeom>
          <a:noFill/>
        </p:spPr>
        <p:txBody>
          <a:bodyPr wrap="square" rtlCol="0">
            <a:spAutoFit/>
          </a:bodyPr>
          <a:lstStyle/>
          <a:p>
            <a:pPr algn="ctr"/>
            <a:r>
              <a:rPr lang="fr-FR" sz="6000" dirty="0" smtClean="0"/>
              <a:t>On ne devrait pas voter pour le président de la République</a:t>
            </a:r>
            <a:endParaRPr lang="fr-FR" sz="6000" dirty="0"/>
          </a:p>
        </p:txBody>
      </p:sp>
    </p:spTree>
    <p:extLst>
      <p:ext uri="{BB962C8B-B14F-4D97-AF65-F5344CB8AC3E}">
        <p14:creationId xmlns:p14="http://schemas.microsoft.com/office/powerpoint/2010/main" val="3472408273"/>
      </p:ext>
    </p:extLst>
  </p:cSld>
  <p:clrMapOvr>
    <a:masterClrMapping/>
  </p:clrMapOvr>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hèm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11</TotalTime>
  <Words>200</Words>
  <Application>Microsoft Office PowerPoint</Application>
  <PresentationFormat>Grand écran</PresentationFormat>
  <Paragraphs>19</Paragraphs>
  <Slides>7</Slides>
  <Notes>3</Notes>
  <HiddenSlides>0</HiddenSlides>
  <MMClips>0</MMClips>
  <ScaleCrop>false</ScaleCrop>
  <HeadingPairs>
    <vt:vector size="6" baseType="variant">
      <vt:variant>
        <vt:lpstr>Polices utilisées</vt:lpstr>
      </vt:variant>
      <vt:variant>
        <vt:i4>3</vt:i4>
      </vt:variant>
      <vt:variant>
        <vt:lpstr>Thème</vt:lpstr>
      </vt:variant>
      <vt:variant>
        <vt:i4>1</vt:i4>
      </vt:variant>
      <vt:variant>
        <vt:lpstr>Titres des diapositives</vt:lpstr>
      </vt:variant>
      <vt:variant>
        <vt:i4>7</vt:i4>
      </vt:variant>
    </vt:vector>
  </HeadingPairs>
  <TitlesOfParts>
    <vt:vector size="11" baseType="lpstr">
      <vt:lpstr>Arial</vt:lpstr>
      <vt:lpstr>Calibri</vt:lpstr>
      <vt:lpstr>Calibri Light</vt:lpstr>
      <vt:lpstr>Thème Office</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Julie Doniol-Valcroze</dc:creator>
  <cp:lastModifiedBy>Julie Doniol-Valcroze</cp:lastModifiedBy>
  <cp:revision>2</cp:revision>
  <dcterms:created xsi:type="dcterms:W3CDTF">2022-01-13T13:48:08Z</dcterms:created>
  <dcterms:modified xsi:type="dcterms:W3CDTF">2022-01-13T13:59:10Z</dcterms:modified>
</cp:coreProperties>
</file>

<file path=docProps/thumbnail.jpeg>
</file>